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84" r:id="rId4"/>
    <p:sldId id="260" r:id="rId5"/>
    <p:sldId id="275" r:id="rId6"/>
    <p:sldId id="262" r:id="rId7"/>
    <p:sldId id="264" r:id="rId8"/>
    <p:sldId id="265" r:id="rId9"/>
    <p:sldId id="266" r:id="rId10"/>
    <p:sldId id="259" r:id="rId11"/>
    <p:sldId id="282" r:id="rId12"/>
    <p:sldId id="276" r:id="rId13"/>
    <p:sldId id="271" r:id="rId14"/>
    <p:sldId id="273" r:id="rId15"/>
    <p:sldId id="272" r:id="rId16"/>
    <p:sldId id="277" r:id="rId17"/>
    <p:sldId id="283" r:id="rId18"/>
    <p:sldId id="278" r:id="rId19"/>
    <p:sldId id="269" r:id="rId20"/>
    <p:sldId id="257" r:id="rId21"/>
    <p:sldId id="279" r:id="rId22"/>
    <p:sldId id="280" r:id="rId23"/>
    <p:sldId id="281" r:id="rId24"/>
    <p:sldId id="270" r:id="rId25"/>
    <p:sldId id="25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94558"/>
  </p:normalViewPr>
  <p:slideViewPr>
    <p:cSldViewPr snapToGrid="0" snapToObjects="1" showGuides="1">
      <p:cViewPr varScale="1">
        <p:scale>
          <a:sx n="116" d="100"/>
          <a:sy n="116" d="100"/>
        </p:scale>
        <p:origin x="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4526" y="7124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ProbAMPANMDA_EMS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0.33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31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NMDA_ratio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1/3.57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weight[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500" dirty="0">
                <a:latin typeface="Courier" pitchFamily="2" charset="0"/>
              </a:rPr>
              <a:t>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0.85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4" y="1176067"/>
            <a:ext cx="10192512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0.1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0.1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09F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BC1-4772-644C-AC14-84698E6F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60" y="3842104"/>
            <a:ext cx="6161639" cy="205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18428</TotalTime>
  <Words>3207</Words>
  <Application>Microsoft Macintosh PowerPoint</Application>
  <PresentationFormat>Widescreen</PresentationFormat>
  <Paragraphs>391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161</cp:revision>
  <cp:lastPrinted>2018-03-05T14:18:55Z</cp:lastPrinted>
  <dcterms:created xsi:type="dcterms:W3CDTF">2018-02-26T11:23:20Z</dcterms:created>
  <dcterms:modified xsi:type="dcterms:W3CDTF">2019-11-21T18:27:59Z</dcterms:modified>
</cp:coreProperties>
</file>